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A5D5DE-7112-48E6-BEC8-39329E78745B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7ABE83-8988-4CBC-82F8-94DCF525607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Ребенок</a:t>
          </a:r>
          <a:endParaRPr lang="ru-RU" dirty="0">
            <a:solidFill>
              <a:schemeClr val="tx1"/>
            </a:solidFill>
          </a:endParaRPr>
        </a:p>
      </dgm:t>
    </dgm:pt>
    <dgm:pt modelId="{309A9D9F-9C9D-488D-9D1F-8F003D891FEF}" type="parTrans" cxnId="{E94DAB43-3EE4-4B0C-90E6-FD7300AB723A}">
      <dgm:prSet/>
      <dgm:spPr/>
      <dgm:t>
        <a:bodyPr/>
        <a:lstStyle/>
        <a:p>
          <a:endParaRPr lang="ru-RU"/>
        </a:p>
      </dgm:t>
    </dgm:pt>
    <dgm:pt modelId="{EDAE5CB2-97DF-452C-9A1D-D045D7C23AFF}" type="sibTrans" cxnId="{E94DAB43-3EE4-4B0C-90E6-FD7300AB723A}">
      <dgm:prSet/>
      <dgm:spPr/>
      <dgm:t>
        <a:bodyPr/>
        <a:lstStyle/>
        <a:p>
          <a:endParaRPr lang="ru-RU"/>
        </a:p>
      </dgm:t>
    </dgm:pt>
    <dgm:pt modelId="{B833417C-FA92-4653-A79A-1470FED709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Педагог</a:t>
          </a:r>
          <a:endParaRPr lang="ru-RU" dirty="0">
            <a:solidFill>
              <a:schemeClr val="tx1"/>
            </a:solidFill>
          </a:endParaRPr>
        </a:p>
      </dgm:t>
    </dgm:pt>
    <dgm:pt modelId="{A90E3A33-3D20-4FD0-A4FD-B20A0BBB9BE6}" type="parTrans" cxnId="{8514B88B-4529-4074-823D-FFBDACEF7ABE}">
      <dgm:prSet/>
      <dgm:spPr/>
      <dgm:t>
        <a:bodyPr/>
        <a:lstStyle/>
        <a:p>
          <a:endParaRPr lang="ru-RU"/>
        </a:p>
      </dgm:t>
    </dgm:pt>
    <dgm:pt modelId="{79BF2D9C-DBCB-482A-8A01-74D75A3253FB}" type="sibTrans" cxnId="{8514B88B-4529-4074-823D-FFBDACEF7ABE}">
      <dgm:prSet/>
      <dgm:spPr/>
      <dgm:t>
        <a:bodyPr/>
        <a:lstStyle/>
        <a:p>
          <a:endParaRPr lang="ru-RU"/>
        </a:p>
      </dgm:t>
    </dgm:pt>
    <dgm:pt modelId="{5B678206-196D-4E93-A938-4929D76CB71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Педагог-психолог</a:t>
          </a:r>
          <a:endParaRPr lang="ru-RU" dirty="0">
            <a:solidFill>
              <a:schemeClr val="tx1"/>
            </a:solidFill>
          </a:endParaRPr>
        </a:p>
      </dgm:t>
    </dgm:pt>
    <dgm:pt modelId="{17AD6F3E-ED6F-47EF-B15D-9B517D77D4FB}" type="parTrans" cxnId="{3F1F22C3-4398-4818-B162-FAF6FBEE0ED4}">
      <dgm:prSet/>
      <dgm:spPr/>
      <dgm:t>
        <a:bodyPr/>
        <a:lstStyle/>
        <a:p>
          <a:endParaRPr lang="ru-RU"/>
        </a:p>
      </dgm:t>
    </dgm:pt>
    <dgm:pt modelId="{4AE5E08F-D934-4106-8110-35719EEAA0BE}" type="sibTrans" cxnId="{3F1F22C3-4398-4818-B162-FAF6FBEE0ED4}">
      <dgm:prSet/>
      <dgm:spPr/>
      <dgm:t>
        <a:bodyPr/>
        <a:lstStyle/>
        <a:p>
          <a:endParaRPr lang="ru-RU"/>
        </a:p>
      </dgm:t>
    </dgm:pt>
    <dgm:pt modelId="{6979F7BF-06E0-4865-981E-53943EF9C04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Родители</a:t>
          </a:r>
        </a:p>
        <a:p>
          <a:r>
            <a:rPr lang="ru-RU" dirty="0" smtClean="0">
              <a:solidFill>
                <a:schemeClr val="tx1"/>
              </a:solidFill>
            </a:rPr>
            <a:t>(</a:t>
          </a:r>
          <a:r>
            <a:rPr lang="ru-RU" dirty="0" err="1" smtClean="0">
              <a:solidFill>
                <a:schemeClr val="tx1"/>
              </a:solidFill>
            </a:rPr>
            <a:t>з.п</a:t>
          </a:r>
          <a:r>
            <a:rPr lang="ru-RU" dirty="0" smtClean="0">
              <a:solidFill>
                <a:schemeClr val="tx1"/>
              </a:solidFill>
            </a:rPr>
            <a:t>.)</a:t>
          </a:r>
          <a:endParaRPr lang="ru-RU" dirty="0">
            <a:solidFill>
              <a:schemeClr val="tx1"/>
            </a:solidFill>
          </a:endParaRPr>
        </a:p>
      </dgm:t>
    </dgm:pt>
    <dgm:pt modelId="{BB63191D-5EE7-4B7C-90E4-F070F78774F0}" type="parTrans" cxnId="{B4F77AA6-84C3-4485-9A7F-8338E869E843}">
      <dgm:prSet/>
      <dgm:spPr/>
      <dgm:t>
        <a:bodyPr/>
        <a:lstStyle/>
        <a:p>
          <a:endParaRPr lang="ru-RU"/>
        </a:p>
      </dgm:t>
    </dgm:pt>
    <dgm:pt modelId="{C019F089-0297-4BFA-A052-334903BF17A2}" type="sibTrans" cxnId="{B4F77AA6-84C3-4485-9A7F-8338E869E843}">
      <dgm:prSet/>
      <dgm:spPr/>
      <dgm:t>
        <a:bodyPr/>
        <a:lstStyle/>
        <a:p>
          <a:endParaRPr lang="ru-RU"/>
        </a:p>
      </dgm:t>
    </dgm:pt>
    <dgm:pt modelId="{3E959ADC-6F21-41A0-A8E8-35FD7F5CDF8C}" type="pres">
      <dgm:prSet presAssocID="{53A5D5DE-7112-48E6-BEC8-39329E78745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7D0777-C3F6-4330-AB0A-513BC482BE63}" type="pres">
      <dgm:prSet presAssocID="{1E7ABE83-8988-4CBC-82F8-94DCF5256074}" presName="centerShape" presStyleLbl="node0" presStyleIdx="0" presStyleCnt="1"/>
      <dgm:spPr/>
    </dgm:pt>
    <dgm:pt modelId="{ED361610-4902-44B6-8A9A-A105DC7F6ED7}" type="pres">
      <dgm:prSet presAssocID="{A90E3A33-3D20-4FD0-A4FD-B20A0BBB9BE6}" presName="Name9" presStyleLbl="parChTrans1D2" presStyleIdx="0" presStyleCnt="3"/>
      <dgm:spPr/>
    </dgm:pt>
    <dgm:pt modelId="{2A2BE2AC-873E-4BC7-B542-956CA9767C93}" type="pres">
      <dgm:prSet presAssocID="{A90E3A33-3D20-4FD0-A4FD-B20A0BBB9BE6}" presName="connTx" presStyleLbl="parChTrans1D2" presStyleIdx="0" presStyleCnt="3"/>
      <dgm:spPr/>
    </dgm:pt>
    <dgm:pt modelId="{ED164F28-1F38-4780-95F4-E52C2B5F7FC4}" type="pres">
      <dgm:prSet presAssocID="{B833417C-FA92-4653-A79A-1470FED70919}" presName="node" presStyleLbl="node1" presStyleIdx="0" presStyleCnt="3">
        <dgm:presLayoutVars>
          <dgm:bulletEnabled val="1"/>
        </dgm:presLayoutVars>
      </dgm:prSet>
      <dgm:spPr/>
    </dgm:pt>
    <dgm:pt modelId="{2FFD8DFD-21F2-42C9-8AD0-F95D61763A81}" type="pres">
      <dgm:prSet presAssocID="{17AD6F3E-ED6F-47EF-B15D-9B517D77D4FB}" presName="Name9" presStyleLbl="parChTrans1D2" presStyleIdx="1" presStyleCnt="3"/>
      <dgm:spPr/>
    </dgm:pt>
    <dgm:pt modelId="{01393CBF-C7FF-4B39-8DBC-E932DBC4A591}" type="pres">
      <dgm:prSet presAssocID="{17AD6F3E-ED6F-47EF-B15D-9B517D77D4FB}" presName="connTx" presStyleLbl="parChTrans1D2" presStyleIdx="1" presStyleCnt="3"/>
      <dgm:spPr/>
    </dgm:pt>
    <dgm:pt modelId="{AEA43BCA-0587-4FFE-948C-134E55AE85EF}" type="pres">
      <dgm:prSet presAssocID="{5B678206-196D-4E93-A938-4929D76CB71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72620-3D44-49AC-90F9-619F61BE9ED9}" type="pres">
      <dgm:prSet presAssocID="{BB63191D-5EE7-4B7C-90E4-F070F78774F0}" presName="Name9" presStyleLbl="parChTrans1D2" presStyleIdx="2" presStyleCnt="3"/>
      <dgm:spPr/>
    </dgm:pt>
    <dgm:pt modelId="{9024BD4E-24C4-4533-AED7-0EFE466FF78B}" type="pres">
      <dgm:prSet presAssocID="{BB63191D-5EE7-4B7C-90E4-F070F78774F0}" presName="connTx" presStyleLbl="parChTrans1D2" presStyleIdx="2" presStyleCnt="3"/>
      <dgm:spPr/>
    </dgm:pt>
    <dgm:pt modelId="{FA953B90-139D-44B9-81FF-E9686C6745B3}" type="pres">
      <dgm:prSet presAssocID="{6979F7BF-06E0-4865-981E-53943EF9C04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F77AA6-84C3-4485-9A7F-8338E869E843}" srcId="{1E7ABE83-8988-4CBC-82F8-94DCF5256074}" destId="{6979F7BF-06E0-4865-981E-53943EF9C049}" srcOrd="2" destOrd="0" parTransId="{BB63191D-5EE7-4B7C-90E4-F070F78774F0}" sibTransId="{C019F089-0297-4BFA-A052-334903BF17A2}"/>
    <dgm:cxn modelId="{E94DAB43-3EE4-4B0C-90E6-FD7300AB723A}" srcId="{53A5D5DE-7112-48E6-BEC8-39329E78745B}" destId="{1E7ABE83-8988-4CBC-82F8-94DCF5256074}" srcOrd="0" destOrd="0" parTransId="{309A9D9F-9C9D-488D-9D1F-8F003D891FEF}" sibTransId="{EDAE5CB2-97DF-452C-9A1D-D045D7C23AFF}"/>
    <dgm:cxn modelId="{BE706E6F-6989-4D03-BE2D-ECA33B9353FF}" type="presOf" srcId="{BB63191D-5EE7-4B7C-90E4-F070F78774F0}" destId="{EA472620-3D44-49AC-90F9-619F61BE9ED9}" srcOrd="0" destOrd="0" presId="urn:microsoft.com/office/officeart/2005/8/layout/radial1"/>
    <dgm:cxn modelId="{8B7C8B0A-D91D-4DF7-9CFC-B2B05D112228}" type="presOf" srcId="{BB63191D-5EE7-4B7C-90E4-F070F78774F0}" destId="{9024BD4E-24C4-4533-AED7-0EFE466FF78B}" srcOrd="1" destOrd="0" presId="urn:microsoft.com/office/officeart/2005/8/layout/radial1"/>
    <dgm:cxn modelId="{0B7B0865-ACA9-4197-90A8-D0D7653A3795}" type="presOf" srcId="{1E7ABE83-8988-4CBC-82F8-94DCF5256074}" destId="{347D0777-C3F6-4330-AB0A-513BC482BE63}" srcOrd="0" destOrd="0" presId="urn:microsoft.com/office/officeart/2005/8/layout/radial1"/>
    <dgm:cxn modelId="{DAB8CEBD-8279-4F21-B715-FC70E2E66E74}" type="presOf" srcId="{17AD6F3E-ED6F-47EF-B15D-9B517D77D4FB}" destId="{01393CBF-C7FF-4B39-8DBC-E932DBC4A591}" srcOrd="1" destOrd="0" presId="urn:microsoft.com/office/officeart/2005/8/layout/radial1"/>
    <dgm:cxn modelId="{8D452CC7-7012-4F95-9FD2-EB499D0677C4}" type="presOf" srcId="{A90E3A33-3D20-4FD0-A4FD-B20A0BBB9BE6}" destId="{ED361610-4902-44B6-8A9A-A105DC7F6ED7}" srcOrd="0" destOrd="0" presId="urn:microsoft.com/office/officeart/2005/8/layout/radial1"/>
    <dgm:cxn modelId="{E9D4EA68-9EE4-41F6-9E3B-30414F5EA02A}" type="presOf" srcId="{17AD6F3E-ED6F-47EF-B15D-9B517D77D4FB}" destId="{2FFD8DFD-21F2-42C9-8AD0-F95D61763A81}" srcOrd="0" destOrd="0" presId="urn:microsoft.com/office/officeart/2005/8/layout/radial1"/>
    <dgm:cxn modelId="{8514B88B-4529-4074-823D-FFBDACEF7ABE}" srcId="{1E7ABE83-8988-4CBC-82F8-94DCF5256074}" destId="{B833417C-FA92-4653-A79A-1470FED70919}" srcOrd="0" destOrd="0" parTransId="{A90E3A33-3D20-4FD0-A4FD-B20A0BBB9BE6}" sibTransId="{79BF2D9C-DBCB-482A-8A01-74D75A3253FB}"/>
    <dgm:cxn modelId="{1E279219-289C-46A6-9E39-E79C727FAE69}" type="presOf" srcId="{A90E3A33-3D20-4FD0-A4FD-B20A0BBB9BE6}" destId="{2A2BE2AC-873E-4BC7-B542-956CA9767C93}" srcOrd="1" destOrd="0" presId="urn:microsoft.com/office/officeart/2005/8/layout/radial1"/>
    <dgm:cxn modelId="{704AA6B0-AF70-4232-9326-1DD4E8AA31A4}" type="presOf" srcId="{B833417C-FA92-4653-A79A-1470FED70919}" destId="{ED164F28-1F38-4780-95F4-E52C2B5F7FC4}" srcOrd="0" destOrd="0" presId="urn:microsoft.com/office/officeart/2005/8/layout/radial1"/>
    <dgm:cxn modelId="{3F1F22C3-4398-4818-B162-FAF6FBEE0ED4}" srcId="{1E7ABE83-8988-4CBC-82F8-94DCF5256074}" destId="{5B678206-196D-4E93-A938-4929D76CB718}" srcOrd="1" destOrd="0" parTransId="{17AD6F3E-ED6F-47EF-B15D-9B517D77D4FB}" sibTransId="{4AE5E08F-D934-4106-8110-35719EEAA0BE}"/>
    <dgm:cxn modelId="{BCF11FC1-F2E9-4858-B427-CFC7F3564CFF}" type="presOf" srcId="{6979F7BF-06E0-4865-981E-53943EF9C049}" destId="{FA953B90-139D-44B9-81FF-E9686C6745B3}" srcOrd="0" destOrd="0" presId="urn:microsoft.com/office/officeart/2005/8/layout/radial1"/>
    <dgm:cxn modelId="{14D01A53-DBF5-4861-B7FB-72C2F5BEB176}" type="presOf" srcId="{5B678206-196D-4E93-A938-4929D76CB718}" destId="{AEA43BCA-0587-4FFE-948C-134E55AE85EF}" srcOrd="0" destOrd="0" presId="urn:microsoft.com/office/officeart/2005/8/layout/radial1"/>
    <dgm:cxn modelId="{0DA4D367-8FC4-4BDB-A069-85A254D0EBEB}" type="presOf" srcId="{53A5D5DE-7112-48E6-BEC8-39329E78745B}" destId="{3E959ADC-6F21-41A0-A8E8-35FD7F5CDF8C}" srcOrd="0" destOrd="0" presId="urn:microsoft.com/office/officeart/2005/8/layout/radial1"/>
    <dgm:cxn modelId="{B4FE50C9-E447-484C-BE89-3787272CD06B}" type="presParOf" srcId="{3E959ADC-6F21-41A0-A8E8-35FD7F5CDF8C}" destId="{347D0777-C3F6-4330-AB0A-513BC482BE63}" srcOrd="0" destOrd="0" presId="urn:microsoft.com/office/officeart/2005/8/layout/radial1"/>
    <dgm:cxn modelId="{DEDC4785-FE9F-4F38-8DAA-BFFE4F74A533}" type="presParOf" srcId="{3E959ADC-6F21-41A0-A8E8-35FD7F5CDF8C}" destId="{ED361610-4902-44B6-8A9A-A105DC7F6ED7}" srcOrd="1" destOrd="0" presId="urn:microsoft.com/office/officeart/2005/8/layout/radial1"/>
    <dgm:cxn modelId="{63A23A26-7137-4291-9562-10C48E4BD51E}" type="presParOf" srcId="{ED361610-4902-44B6-8A9A-A105DC7F6ED7}" destId="{2A2BE2AC-873E-4BC7-B542-956CA9767C93}" srcOrd="0" destOrd="0" presId="urn:microsoft.com/office/officeart/2005/8/layout/radial1"/>
    <dgm:cxn modelId="{6C09253C-25A2-4B32-8A96-573F9ECC011C}" type="presParOf" srcId="{3E959ADC-6F21-41A0-A8E8-35FD7F5CDF8C}" destId="{ED164F28-1F38-4780-95F4-E52C2B5F7FC4}" srcOrd="2" destOrd="0" presId="urn:microsoft.com/office/officeart/2005/8/layout/radial1"/>
    <dgm:cxn modelId="{9CDDB419-12E6-41B1-91C0-B4374BD500AB}" type="presParOf" srcId="{3E959ADC-6F21-41A0-A8E8-35FD7F5CDF8C}" destId="{2FFD8DFD-21F2-42C9-8AD0-F95D61763A81}" srcOrd="3" destOrd="0" presId="urn:microsoft.com/office/officeart/2005/8/layout/radial1"/>
    <dgm:cxn modelId="{61DC6199-32C9-4D32-B412-682A6D1B9E13}" type="presParOf" srcId="{2FFD8DFD-21F2-42C9-8AD0-F95D61763A81}" destId="{01393CBF-C7FF-4B39-8DBC-E932DBC4A591}" srcOrd="0" destOrd="0" presId="urn:microsoft.com/office/officeart/2005/8/layout/radial1"/>
    <dgm:cxn modelId="{347E8D74-748F-46FD-869F-089650266557}" type="presParOf" srcId="{3E959ADC-6F21-41A0-A8E8-35FD7F5CDF8C}" destId="{AEA43BCA-0587-4FFE-948C-134E55AE85EF}" srcOrd="4" destOrd="0" presId="urn:microsoft.com/office/officeart/2005/8/layout/radial1"/>
    <dgm:cxn modelId="{7C4B5D65-3492-469A-B4A1-1C769B6DB01C}" type="presParOf" srcId="{3E959ADC-6F21-41A0-A8E8-35FD7F5CDF8C}" destId="{EA472620-3D44-49AC-90F9-619F61BE9ED9}" srcOrd="5" destOrd="0" presId="urn:microsoft.com/office/officeart/2005/8/layout/radial1"/>
    <dgm:cxn modelId="{626F260C-61C6-4943-999F-945B4E540E4F}" type="presParOf" srcId="{EA472620-3D44-49AC-90F9-619F61BE9ED9}" destId="{9024BD4E-24C4-4533-AED7-0EFE466FF78B}" srcOrd="0" destOrd="0" presId="urn:microsoft.com/office/officeart/2005/8/layout/radial1"/>
    <dgm:cxn modelId="{63B6F155-7DF6-4574-9C59-D8EE504DBE07}" type="presParOf" srcId="{3E959ADC-6F21-41A0-A8E8-35FD7F5CDF8C}" destId="{FA953B90-139D-44B9-81FF-E9686C6745B3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D0777-C3F6-4330-AB0A-513BC482BE63}">
      <dsp:nvSpPr>
        <dsp:cNvPr id="0" name=""/>
        <dsp:cNvSpPr/>
      </dsp:nvSpPr>
      <dsp:spPr>
        <a:xfrm>
          <a:off x="3120187" y="1521396"/>
          <a:ext cx="1168487" cy="11684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</a:rPr>
            <a:t>Ребенок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3291308" y="1692517"/>
        <a:ext cx="826245" cy="826245"/>
      </dsp:txXfrm>
    </dsp:sp>
    <dsp:sp modelId="{ED361610-4902-44B6-8A9A-A105DC7F6ED7}">
      <dsp:nvSpPr>
        <dsp:cNvPr id="0" name=""/>
        <dsp:cNvSpPr/>
      </dsp:nvSpPr>
      <dsp:spPr>
        <a:xfrm rot="16200000">
          <a:off x="3528619" y="1331390"/>
          <a:ext cx="351622" cy="28388"/>
        </a:xfrm>
        <a:custGeom>
          <a:avLst/>
          <a:gdLst/>
          <a:ahLst/>
          <a:cxnLst/>
          <a:rect l="0" t="0" r="0" b="0"/>
          <a:pathLst>
            <a:path>
              <a:moveTo>
                <a:pt x="0" y="14194"/>
              </a:moveTo>
              <a:lnTo>
                <a:pt x="351622" y="1419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95640" y="1336794"/>
        <a:ext cx="17581" cy="17581"/>
      </dsp:txXfrm>
    </dsp:sp>
    <dsp:sp modelId="{ED164F28-1F38-4780-95F4-E52C2B5F7FC4}">
      <dsp:nvSpPr>
        <dsp:cNvPr id="0" name=""/>
        <dsp:cNvSpPr/>
      </dsp:nvSpPr>
      <dsp:spPr>
        <a:xfrm>
          <a:off x="3120187" y="1285"/>
          <a:ext cx="1168487" cy="11684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Педагог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91308" y="172406"/>
        <a:ext cx="826245" cy="826245"/>
      </dsp:txXfrm>
    </dsp:sp>
    <dsp:sp modelId="{2FFD8DFD-21F2-42C9-8AD0-F95D61763A81}">
      <dsp:nvSpPr>
        <dsp:cNvPr id="0" name=""/>
        <dsp:cNvSpPr/>
      </dsp:nvSpPr>
      <dsp:spPr>
        <a:xfrm rot="1800000">
          <a:off x="4186846" y="2471473"/>
          <a:ext cx="351622" cy="28388"/>
        </a:xfrm>
        <a:custGeom>
          <a:avLst/>
          <a:gdLst/>
          <a:ahLst/>
          <a:cxnLst/>
          <a:rect l="0" t="0" r="0" b="0"/>
          <a:pathLst>
            <a:path>
              <a:moveTo>
                <a:pt x="0" y="14194"/>
              </a:moveTo>
              <a:lnTo>
                <a:pt x="351622" y="1419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53867" y="2476877"/>
        <a:ext cx="17581" cy="17581"/>
      </dsp:txXfrm>
    </dsp:sp>
    <dsp:sp modelId="{AEA43BCA-0587-4FFE-948C-134E55AE85EF}">
      <dsp:nvSpPr>
        <dsp:cNvPr id="0" name=""/>
        <dsp:cNvSpPr/>
      </dsp:nvSpPr>
      <dsp:spPr>
        <a:xfrm>
          <a:off x="4436641" y="2281451"/>
          <a:ext cx="1168487" cy="11684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Педагог-психолог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607762" y="2452572"/>
        <a:ext cx="826245" cy="826245"/>
      </dsp:txXfrm>
    </dsp:sp>
    <dsp:sp modelId="{EA472620-3D44-49AC-90F9-619F61BE9ED9}">
      <dsp:nvSpPr>
        <dsp:cNvPr id="0" name=""/>
        <dsp:cNvSpPr/>
      </dsp:nvSpPr>
      <dsp:spPr>
        <a:xfrm rot="9000000">
          <a:off x="2870392" y="2471473"/>
          <a:ext cx="351622" cy="28388"/>
        </a:xfrm>
        <a:custGeom>
          <a:avLst/>
          <a:gdLst/>
          <a:ahLst/>
          <a:cxnLst/>
          <a:rect l="0" t="0" r="0" b="0"/>
          <a:pathLst>
            <a:path>
              <a:moveTo>
                <a:pt x="0" y="14194"/>
              </a:moveTo>
              <a:lnTo>
                <a:pt x="351622" y="1419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037413" y="2476877"/>
        <a:ext cx="17581" cy="17581"/>
      </dsp:txXfrm>
    </dsp:sp>
    <dsp:sp modelId="{FA953B90-139D-44B9-81FF-E9686C6745B3}">
      <dsp:nvSpPr>
        <dsp:cNvPr id="0" name=""/>
        <dsp:cNvSpPr/>
      </dsp:nvSpPr>
      <dsp:spPr>
        <a:xfrm>
          <a:off x="1803732" y="2281451"/>
          <a:ext cx="1168487" cy="11684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Родители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(</a:t>
          </a:r>
          <a:r>
            <a:rPr lang="ru-RU" sz="1500" kern="1200" dirty="0" err="1" smtClean="0">
              <a:solidFill>
                <a:schemeClr val="tx1"/>
              </a:solidFill>
            </a:rPr>
            <a:t>з.п</a:t>
          </a:r>
          <a:r>
            <a:rPr lang="ru-RU" sz="1500" kern="1200" dirty="0" smtClean="0">
              <a:solidFill>
                <a:schemeClr val="tx1"/>
              </a:solidFill>
            </a:rPr>
            <a:t>.)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1974853" y="2452572"/>
        <a:ext cx="826245" cy="826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A4C8954-B8F8-40A8-BA35-0D6EA797CAD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8B47011-D7DA-4CE6-9FDE-EE5F999E86B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Взаимоотношение педагога и родителя ребенка с ОВЗ в ходе  образовательного процесса.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школа № 565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Васильева И.П.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319462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Взаимодействие в учебном процессе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2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Различные особенности детей с ОВЗ. В одном классе (группе) могут находится  дети с разными сочетаниями диагноза. Детям нужна адаптация друг к другу, педагогу нужна адаптация к классу.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 ребенка может влиять самочувствие, отношения в его семье, педагог должен учитывать данные моменты.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Отсутствие у ребенка достаточных представлений, знаний, словарного запаса для поддержания диалога.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ребенка речи, при наличии других вербальных детей в классе.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Педагог-обучающийся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549313"/>
            <a:ext cx="1633816" cy="116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успешной работы педагогу- необходима психологическая поддержка.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-посещение групп, мастер-классов, мастерских, где коллеги делятся опытом и показывают наиболее эффективные способы взаимодействия с обучающимися.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квалификации, по направлению дефектология, коррекционная и специальная психология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-участие в семинарах и круглых столах, участие в районных рабочих группах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-консультация педагога-психолога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-общение с родителями и посещение родительских собраний или клубов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-помощь коллег и наставника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Психологическая помощь педагогу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561856"/>
            <a:ext cx="2291353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могут выступить помощниками и главной поддержкой педагога, так как цель обоих- улучшение качества образовательного процесса для ребенка с ОВЗ. Для этого педагог должен понимать с кем он общается и как это общение должно выглядеть.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Педагог-родитель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9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67" y="2708920"/>
            <a:ext cx="1638089" cy="197708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263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семьи ребенка с ОВЗ (дошкольный-школьный период)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2364" y="2564904"/>
            <a:ext cx="68407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1.Столкновение с нарушениями у ребенка, где родители сталкиваются с такими эмоциями, потрясение, глубокое разочарование, тревога и депрессия.  На данном этапе родители особенно плотно контактируют с врачами и результат этого общения, может быть, как и положительным так и негативным.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Этап раннего детства. Семья сталкивается с хронической природой нарушений ребенка, получает реакции близких и часто они могут быть негативными.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Вступая в этап школьного возраста, родители уже находятся продолжительное время в ситуации хронического стресса, где так же основным вопросом являются вопросы социализации и образования.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0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1.Четко понимать структуру семейной системы и в особенности динамику семьи, в которой есть дети с ОВЗ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Обладать навыками эффективных межличностных отношений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Развивать опыт по общению, взаимодействию с семьями особых детей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наиболее успешного результата педагог должен отслеживать свои собственные психологические состояния, к примеру назначать встречу с родителями, находясь в состоянии стресса или же при наличии определённого эмоционального выгорания-приведет к негативному опыту общения между участниками процесса. Для стабилизации своего состояния педагог имеет право получить консультацию у педагога-психолога образовательного учреждения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навыки педагога для взаимодействия с семьей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9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Эмоциональное состояние родителей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Информированность родителей о правах и обязанностях, которые они, как родители ребенка с ОВЗ имеют в образовательном учреждении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Принцип сотрудничества, на котором всегда должен настаивать педагог, так как хорошие взаимоотношения педагога и родителей -способствует лучшему прохождению учебного процесса для обучающегося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Контакт, который должен поддерживаться на протяжении учебного процесса, чтобы обе стороны были в курсе изменяющихся состояний ребенка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Эмоциональное состояние педагога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Информирование родителей о группах поддержки и правовой информации, где они могли бы узнать интересующие их моменты, касательно образовательного процесса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Привлечение родителей в участии жизни класса, проведений школьных мероприятий, мастер-классов, совместная деятельность педагога-обучающегося-родителя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Информирование о возможности обращения к школьному педагогу-психологу для частных консультаций.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Тренинги личностного роста и профилактика эмоционального выгорания для педагога, как инструмент эффективного общения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педагога и родителей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34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школы и родителей на примере ГБОУ школа 565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6768752" cy="442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97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</TotalTime>
  <Words>445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Взаимоотношение педагога и родителя ребенка с ОВЗ в ходе  образовательного процесса.</vt:lpstr>
      <vt:lpstr>Взаимодействие в учебном процессе</vt:lpstr>
      <vt:lpstr>Педагог-обучающийся</vt:lpstr>
      <vt:lpstr>Психологическая помощь педагогу</vt:lpstr>
      <vt:lpstr>Педагог-родитель</vt:lpstr>
      <vt:lpstr>Этапы развития семьи ребенка с ОВЗ (дошкольный-школьный период)</vt:lpstr>
      <vt:lpstr>Профессиональные навыки педагога для взаимодействия с семьей</vt:lpstr>
      <vt:lpstr>Взаимодействие педагога и родителей</vt:lpstr>
      <vt:lpstr>Взаимодействие школы и родителей на примере ГБОУ школа 565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Взаимоотношение педагога и родителя ребенка с ОВЗ в ходе  образовательного процесса.</dc:title>
  <dc:creator>Васильев Павел Петрович</dc:creator>
  <cp:lastModifiedBy>Васильев Павел Петрович</cp:lastModifiedBy>
  <cp:revision>5</cp:revision>
  <dcterms:created xsi:type="dcterms:W3CDTF">2025-04-23T05:07:13Z</dcterms:created>
  <dcterms:modified xsi:type="dcterms:W3CDTF">2025-04-23T05:49:35Z</dcterms:modified>
</cp:coreProperties>
</file>